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9" d="100"/>
          <a:sy n="99" d="100"/>
        </p:scale>
        <p:origin x="96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73456BF-C40C-43BD-9915-231529EFD2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EA9582F-AEC4-4A4D-A5CB-9D230F1CCA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B5AEF18-6CBC-40BE-AD1E-1F46A991FE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52443-B01F-49B9-B4D9-77003CB1E023}" type="datetimeFigureOut">
              <a:rPr lang="ru-RU" smtClean="0"/>
              <a:t>13.05.2024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2777219-D438-4FAF-A343-061C428F3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31C8F94-EE82-4F20-8FFD-60D05A10F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C8266-F5E6-4C41-8E1F-1FECC0D937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089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E6E14BC-C8CA-4E0A-9192-24308EC01B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C381756-91D3-4325-8E0A-3964D8EF58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9BDF126-0096-4F45-83EF-236F9FEA39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52443-B01F-49B9-B4D9-77003CB1E023}" type="datetimeFigureOut">
              <a:rPr lang="ru-RU" smtClean="0"/>
              <a:t>13.05.2024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E9CB1F7-D0B5-4376-883A-90961F81C8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E52A2D0-DA47-41F0-AB6A-A38112FA9E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C8266-F5E6-4C41-8E1F-1FECC0D937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9746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C53F2BA7-FA56-4DD0-9C5D-C6F166E6E5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1B71952-8981-445E-AB2F-88B1D49A33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EDE4A1A-A440-45EC-ADB8-3437E7A9FB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52443-B01F-49B9-B4D9-77003CB1E023}" type="datetimeFigureOut">
              <a:rPr lang="ru-RU" smtClean="0"/>
              <a:t>13.05.2024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811A606-B73E-4324-A63D-9D0B08D90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4CFD777-7C24-4B20-91BE-72EBFA8204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C8266-F5E6-4C41-8E1F-1FECC0D937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1271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FD01AA-A2F5-4F3D-A193-E49B86447D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6AD6C50-AB98-4053-A7A6-E2F7ED5B13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459C021-2B41-4678-A344-1973D925C2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52443-B01F-49B9-B4D9-77003CB1E023}" type="datetimeFigureOut">
              <a:rPr lang="ru-RU" smtClean="0"/>
              <a:t>13.05.2024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CB2130E-E93F-4E57-BDF7-746D9E1C1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7636F71-6CA1-452C-8CD1-D943EDC14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C8266-F5E6-4C41-8E1F-1FECC0D937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1991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7006FE-F0B4-4952-B4AB-6DC883C66C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802D83A-6DA9-4CE4-92CC-7C714C3290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7E68114-BAA3-4CA1-AB92-30EDF5E847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52443-B01F-49B9-B4D9-77003CB1E023}" type="datetimeFigureOut">
              <a:rPr lang="ru-RU" smtClean="0"/>
              <a:t>13.05.2024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69997F9-2F89-4289-9408-247E252AC1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DFCE344-FB58-41ED-AF32-D0026FE1FE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C8266-F5E6-4C41-8E1F-1FECC0D937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1036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ECAE204-3669-4F90-9CC8-A9062243AB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E5A7C29-2F25-4F1E-B423-9C1DE244E3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EB5A5DC-BD08-4792-B33E-983CE2136A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914D400-0B2E-4CBB-8274-05E3DD0902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52443-B01F-49B9-B4D9-77003CB1E023}" type="datetimeFigureOut">
              <a:rPr lang="ru-RU" smtClean="0"/>
              <a:t>13.05.2024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CBE4873-C0A5-453E-801A-384E798CA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2ED6C3A-4290-4FC1-BE28-6BF2747A1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C8266-F5E6-4C41-8E1F-1FECC0D937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2123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94F98D2-096A-4981-8F6D-6171DB1D8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C57E2A1-B846-4E68-AFBD-078F4C16B6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847F291-D79E-4011-A8E4-773EB82913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B47C0F64-1EB3-41EE-8EED-180F93151D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C5E9EAB9-D465-4974-998C-433FB2A866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A1132681-203F-43DF-8574-9B74F5148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52443-B01F-49B9-B4D9-77003CB1E023}" type="datetimeFigureOut">
              <a:rPr lang="ru-RU" smtClean="0"/>
              <a:t>13.05.2024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6EBE7B1-EB2D-4965-8B7F-9BEC16915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C615E3B3-3B64-40E9-BF6F-410A90EAE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C8266-F5E6-4C41-8E1F-1FECC0D937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1464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E00C4E6-4A9C-48F1-AA70-538DBC7B3E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8232EC87-DBE1-4CF4-9393-6875AF68CE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52443-B01F-49B9-B4D9-77003CB1E023}" type="datetimeFigureOut">
              <a:rPr lang="ru-RU" smtClean="0"/>
              <a:t>13.05.2024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9ED075DC-40A8-4BE9-9319-8103CE36F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1B6486B-8F43-407A-83DA-F521A4716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C8266-F5E6-4C41-8E1F-1FECC0D937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3577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EA7B3D5E-AF48-4608-A3FE-D940BC97A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52443-B01F-49B9-B4D9-77003CB1E023}" type="datetimeFigureOut">
              <a:rPr lang="ru-RU" smtClean="0"/>
              <a:t>13.05.2024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FF614853-6AAB-4758-8B7C-358DBEA4C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733848C-41B2-4365-8063-712D415D5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C8266-F5E6-4C41-8E1F-1FECC0D937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18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F66FF8C-7B26-4048-BD1C-F28C7B449B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65BAFEA-28A1-44FF-BB4C-2D9E0253A9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BA1FE48-A225-4FD7-A802-332E194F29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B03ADC2-37F2-4C8C-846B-6FFF32422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52443-B01F-49B9-B4D9-77003CB1E023}" type="datetimeFigureOut">
              <a:rPr lang="ru-RU" smtClean="0"/>
              <a:t>13.05.2024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6DC9BD4-B74C-4E27-AE99-2CF775F4D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7841E5D-AD0F-4B5A-941C-8230CC970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C8266-F5E6-4C41-8E1F-1FECC0D937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7240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ABA0552-76C9-454A-95E5-B1F60F3BF1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F9F171C-5DAE-4B63-857D-3D1A2BA25AA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ECE20A7-D70F-40D4-9C58-1F0B5F5E27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5D89A31-A816-4925-8FC6-D75D2E8ED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52443-B01F-49B9-B4D9-77003CB1E023}" type="datetimeFigureOut">
              <a:rPr lang="ru-RU" smtClean="0"/>
              <a:t>13.05.2024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1279BFD-2949-4D96-91F4-9316611660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631DBB0-AFD0-4847-A79D-BE4F480AD3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C8266-F5E6-4C41-8E1F-1FECC0D937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2938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5E5BCC-7ACA-45AF-A592-CFDF60B9AD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94FF36A-A655-4CAD-B8EF-71634D9A41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06BD8DC-4837-4332-8A24-FF129C0A55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352443-B01F-49B9-B4D9-77003CB1E023}" type="datetimeFigureOut">
              <a:rPr lang="ru-RU" smtClean="0"/>
              <a:t>13.05.2024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36BDEE5-976E-4004-8F71-CB21DCBD71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DA009D2-7F11-4376-85FB-3B5941140E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5C8266-F5E6-4C41-8E1F-1FECC0D937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4302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79ED875C-7E48-4FE9-9419-99614866B8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5429" y="3155748"/>
            <a:ext cx="2144246" cy="1426898"/>
          </a:xfrm>
          <a:prstGeom prst="rect">
            <a:avLst/>
          </a:prstGeom>
        </p:spPr>
      </p:pic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7E52A91-6171-471D-8386-8F95686271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40542" y="672353"/>
            <a:ext cx="8957422" cy="5513294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Toshkent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Tibbiyot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Akademyasi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Pedagogika,psixologiya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tillar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kafedrasi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Dursunov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Sardor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Axmat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o’g’lining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OCHIQ DARSI E’LONI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14.05.2024 </a:t>
            </a:r>
          </a:p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Xona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4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qavat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- 409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2-para 09.30</a:t>
            </a:r>
          </a:p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Pediatriya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yo’nalishi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202-b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guruh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Mavzu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O’smirlik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davrining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psixologik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xususiyatlari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inqirozi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1028" name="Picture 4" descr="Tashkent Medical Academy (TMA) - YouTube">
            <a:extLst>
              <a:ext uri="{FF2B5EF4-FFF2-40B4-BE49-F238E27FC236}">
                <a16:creationId xmlns:a16="http://schemas.microsoft.com/office/drawing/2014/main" id="{44BD111C-D304-4AAD-B043-ABDF2C0B19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6116" y="1886507"/>
            <a:ext cx="857601" cy="857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TB Pedpsix">
            <a:extLst>
              <a:ext uri="{FF2B5EF4-FFF2-40B4-BE49-F238E27FC236}">
                <a16:creationId xmlns:a16="http://schemas.microsoft.com/office/drawing/2014/main" id="{9BB13F8E-E562-4CEE-ADDC-D2E492281F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5671" y="1886507"/>
            <a:ext cx="1095375" cy="1095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5ACD2514-A731-4315-9B4F-FE2D78F65E6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919006" y="1548905"/>
            <a:ext cx="2450936" cy="2013889"/>
          </a:xfrm>
          <a:prstGeom prst="ellipse">
            <a:avLst/>
          </a:prstGeom>
          <a:blipFill dpi="0" rotWithShape="1">
            <a:blip r:embed="rId6"/>
            <a:srcRect/>
            <a:tile tx="0" ty="0" sx="100000" sy="100000" flip="none" algn="tl"/>
          </a:blipFill>
          <a:ln w="63500" cap="rnd">
            <a:solidFill>
              <a:srgbClr val="333333"/>
            </a:solidFill>
          </a:ln>
          <a:effectLst>
            <a:glow>
              <a:schemeClr val="accent1">
                <a:alpha val="54000"/>
              </a:schemeClr>
            </a:glow>
            <a:outerShdw blurRad="381000" dist="292100" dir="5400000" sx="-80000" sy="-18000" rotWithShape="0">
              <a:srgbClr val="000000">
                <a:alpha val="22000"/>
              </a:srgbClr>
            </a:outerShdw>
            <a:reflection endPos="31000" dir="5400000" sy="-100000" algn="bl" rotWithShape="0"/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223161473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40</Words>
  <Application>Microsoft Office PowerPoint</Application>
  <PresentationFormat>Широкоэкранный</PresentationFormat>
  <Paragraphs>13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TMA</dc:creator>
  <cp:lastModifiedBy>TMA</cp:lastModifiedBy>
  <cp:revision>10</cp:revision>
  <dcterms:created xsi:type="dcterms:W3CDTF">2024-05-13T05:27:34Z</dcterms:created>
  <dcterms:modified xsi:type="dcterms:W3CDTF">2024-05-13T06:08:56Z</dcterms:modified>
</cp:coreProperties>
</file>